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3E2662-D577-4E37-AE80-C70CF1153F80}">
  <a:tblStyle styleId="{2C3E2662-D577-4E37-AE80-C70CF1153F8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7E06860-D600-4432-AAF3-15F62774FB8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70524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70524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70524d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70524d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{2C3E2662-D577-4E37-AE80-C70CF1153F80}</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Algeria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{2C3E2662-D577-4E37-AE80-C70CF1153F80}</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Ahmed Ben Bella, “English Rendering of Key Note Address at the International Conference on ‘Islam Today,’” 1983.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Ahmed Ben Bella was the first president of independent Algeria and a key leader in the country’s long and violent struggle against French colonial rule.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Who could ever count the victims of colonialism? The sweat, the suffering, the blood, this world-wide movement caused? The Algerian people alone lost half of their sons—2 million out of the 4 which comprised Algeria at the beginning of the struggle. Who could ever count the millions of human lives sacrificed throughout the world on the alter [sic] of western colonialism? Who could ever count the worldwide plunder of our resources?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Independence certainly gave us back our land, gave us a national anthem, a flag, but the quality of life that we are building within this land, in the shade of this flag, to the tune of this anthem, is mediocre and at times even insane.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inspiration comes from abroad. Our genius is almost totally absent. We consume the products of the west, and at the same time, we absorb its values too. Our school curricula, the knowledge dispensed in our schools and universities, are vehicles for these values. Fabulous sums in our national budgets accelerate this work of indoctrination, of disastrous depersonalization.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must reject our condition as diminished and inferior beings. We must get out of this humiliating position…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final word to my brother </a:t>
                      </a:r>
                      <a:r>
                        <a:rPr lang="en" sz="1200">
                          <a:solidFill>
                            <a:schemeClr val="dk1"/>
                          </a:solidFill>
                          <a:latin typeface="Inter"/>
                          <a:ea typeface="Inter"/>
                          <a:cs typeface="Inter"/>
                          <a:sym typeface="Inter"/>
                        </a:rPr>
                        <a:t>fighters</a:t>
                      </a:r>
                      <a:r>
                        <a:rPr lang="en" sz="1200">
                          <a:solidFill>
                            <a:schemeClr val="dk1"/>
                          </a:solidFill>
                          <a:latin typeface="Inter"/>
                          <a:ea typeface="Inter"/>
                          <a:cs typeface="Inter"/>
                          <a:sym typeface="Inter"/>
                        </a:rPr>
                        <a:t> for Islam in Afghanistan, you remind me of the best moments of my life, those of the liberation struggle in my country, Algeria. Being with you, is for me to be at home. You will win, by the grace of God and with Islam, what you bear in your hearts, no power in the world can make you disappear. You will never give up, as your brothers in Algeria never gave up.</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Algeria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{2C3E2662-D577-4E37-AE80-C70CF1153F80}</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Judith G. Coffin, </a:t>
                      </a:r>
                      <a:r>
                        <a:rPr i="1" lang="en" sz="1200">
                          <a:latin typeface="Halant"/>
                          <a:ea typeface="Halant"/>
                          <a:cs typeface="Halant"/>
                          <a:sym typeface="Halant"/>
                        </a:rPr>
                        <a:t>Sex, Love, and Letters: Writing Simone de Beauvoir</a:t>
                      </a:r>
                      <a:r>
                        <a:rPr lang="en" sz="1200">
                          <a:latin typeface="Halant"/>
                          <a:ea typeface="Halant"/>
                          <a:cs typeface="Halant"/>
                          <a:sym typeface="Halant"/>
                        </a:rPr>
                        <a:t>, 2020.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Djamila Bouhired was a prominent Algerian nationalist and member of the National Liberation Front (FLN), which fought for Algeria’s independence from French colonial rule. During the violent struggle known as the Algerian War of Independence, Bouhired played an active role in the resistance, particularly in urban guerrilla warfare.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the mid 1950s, few politically sentient French persons could ignore Algeria. The FLN opened its offensive in the fall of 1954 (October 31) with the so-called Toussaint Rouge, a well-</a:t>
                      </a:r>
                      <a:r>
                        <a:rPr lang="en" sz="1200">
                          <a:solidFill>
                            <a:schemeClr val="dk1"/>
                          </a:solidFill>
                          <a:latin typeface="Inter"/>
                          <a:ea typeface="Inter"/>
                          <a:cs typeface="Inter"/>
                          <a:sym typeface="Inter"/>
                        </a:rPr>
                        <a:t>coordinated</a:t>
                      </a:r>
                      <a:r>
                        <a:rPr lang="en" sz="1200">
                          <a:solidFill>
                            <a:schemeClr val="dk1"/>
                          </a:solidFill>
                          <a:latin typeface="Inter"/>
                          <a:ea typeface="Inter"/>
                          <a:cs typeface="Inter"/>
                          <a:sym typeface="Inter"/>
                        </a:rPr>
                        <a:t> series of </a:t>
                      </a:r>
                      <a:r>
                        <a:rPr lang="en" sz="1200">
                          <a:solidFill>
                            <a:schemeClr val="dk1"/>
                          </a:solidFill>
                          <a:latin typeface="Inter"/>
                          <a:ea typeface="Inter"/>
                          <a:cs typeface="Inter"/>
                          <a:sym typeface="Inter"/>
                        </a:rPr>
                        <a:t>attacks in thirty days…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war grew more complex and violent each year. Like most anticolonial and revolutionary conflicts, it set off wars within wars and polarized along many lines. The Algerian FLN fought not only the French military but also rival nationalist groups in Algeria and in mainland France…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French military used an arsenal of repressive military and police tactics: in the countryside, deportations oor population transfers, detention camps, land mines through swaths of desert that might be crossed during FLN offensives, and cross-border bombing raids; in the cities, curfews and military </a:t>
                      </a:r>
                      <a:r>
                        <a:rPr i="1" lang="en" sz="1200">
                          <a:solidFill>
                            <a:schemeClr val="dk1"/>
                          </a:solidFill>
                          <a:latin typeface="Inter"/>
                          <a:ea typeface="Inter"/>
                          <a:cs typeface="Inter"/>
                          <a:sym typeface="Inter"/>
                        </a:rPr>
                        <a:t>quadrillage </a:t>
                      </a:r>
                      <a:r>
                        <a:rPr lang="en" sz="1200">
                          <a:solidFill>
                            <a:schemeClr val="dk1"/>
                          </a:solidFill>
                          <a:latin typeface="Inter"/>
                          <a:ea typeface="Inter"/>
                          <a:cs typeface="Inter"/>
                          <a:sym typeface="Inter"/>
                        </a:rPr>
                        <a:t>(cordoning off) of urban quarters, executions, and torture. As the French military turned from trying to hold territory to breaking networks of revolutionaries, it turned to “new formulas” of fighting, including torture…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1957, the facts of torture were “known by some, suspected by many, and surrounded by a discreet, embarrassed silence [</a:t>
                      </a:r>
                      <a:r>
                        <a:rPr i="1" lang="en" sz="1200">
                          <a:solidFill>
                            <a:schemeClr val="dk1"/>
                          </a:solidFill>
                          <a:latin typeface="Inter"/>
                          <a:ea typeface="Inter"/>
                          <a:cs typeface="Inter"/>
                          <a:sym typeface="Inter"/>
                        </a:rPr>
                        <a:t>silence pudique</a:t>
                      </a:r>
                      <a:r>
                        <a:rPr lang="en" sz="1200">
                          <a:solidFill>
                            <a:schemeClr val="dk1"/>
                          </a:solidFill>
                          <a:latin typeface="Inter"/>
                          <a:ea typeface="Inter"/>
                          <a:cs typeface="Inter"/>
                          <a:sym typeface="Inter"/>
                        </a:rPr>
                        <a:t>].” After 1957, silence alternated with revelation and scandal. In 1957 two young women, Djamila Bouhired (twenty-three) and Djamila Bouazza (nineteen), both members of the FLN, were tried for their participation in the FLN offensive of the Battle of Algiers, which included the bombing of the Milk Bar, a café frequented by Europeans. Both were condemned to death. Bouhired’s case in particular brought a squall of publicity, produced by the defense lawyer Jacques Vergès, who made here case into a political trial, refusing to deny Bouhired’s commitment to the nationalist cause, defying court protocol, and accusing the French government and military of deploying the terror tactics for which they were trying his client. After Bouhired was convicted, Vergès undertook a successful campaign to spare her from the guillotine, emphasizing her innocence and the military’s brutality.</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{57E06860-D600-4432-AAF3-15F62774FB82}</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{57E06860-D600-4432-AAF3-15F62774FB82}</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{57E06860-D600-4432-AAF3-15F62774FB82}</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{57E06860-D600-4432-AAF3-15F62774FB82}</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